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DDE4691-BEAC-4D0E-A6E0-4D9B430AE5B2}">
  <a:tblStyle styleId="{DDDE4691-BEAC-4D0E-A6E0-4D9B430AE5B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c76c88bef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1c76c88bef8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c76c88bef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1c76c88bef8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c76c88bef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1c76c88bef8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c76c88bef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1c76c88bef8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c76c88bef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1c76c88bef8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bc67161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8bc671615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c76c88bef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1c76c88bef8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76c88bef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c76c88bef8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c76c88bef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1c76c88bef8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c76c88bef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1c76c88bef8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c76c88bef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1c76c88bef8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76c88bef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c76c88bef8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c76c88bef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1c76c88bef8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c76c88bef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1c76c88bef8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8826" y="0"/>
            <a:ext cx="257844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William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58826" y="261610"/>
            <a:ext cx="257844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5122350" y="261588"/>
            <a:ext cx="25785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Death Match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0936375" y="261593"/>
            <a:ext cx="9591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15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8" name="Google Shape;88;p13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INT: Chess Match Hall - Mid Day: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1, 1B, 1C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Wide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Key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347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room is dark. A large crowd is facing a table with a complete, traditional chess board in the middle of the stage. Spotlights turn on from the back of the Hall to the front.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Sound of the competitors walking down the stairs and maybe some audience whispers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Tense but faint music. Maybe some violins playing a high note. Progressively gets louder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1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0</a:t>
                      </a: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88" y="1605700"/>
            <a:ext cx="3738341" cy="193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838" y="1605700"/>
            <a:ext cx="3738349" cy="19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1388" y="1605700"/>
            <a:ext cx="3738349" cy="193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3" name="Google Shape;183;p22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Chess Match Interior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10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Close up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Back Light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The victim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loses</a:t>
                      </a: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a very imp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ortant piece (Also Adda bit of slow motion.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Ambient sounds of the location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echo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ed (enhanced sound) of chess piece falling down.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4 (Slow motion)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cut to black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038" y="675610"/>
            <a:ext cx="6709926" cy="338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3" name="Google Shape;193;p23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Chess Match Hall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11, 11B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Crossing the A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xis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Backlighting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+ Hard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The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Victim puts his hands to his lips causing him to ingest the poison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audience in a little bit of shock due to a well known player losing such an important pieces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Brass instruments to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signify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something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is going to happen.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5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fade in from black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300" y="1411075"/>
            <a:ext cx="4935849" cy="24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2872" y="1411085"/>
            <a:ext cx="4935851" cy="2482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4" name="Google Shape;204;p24"/>
          <p:cNvGraphicFramePr/>
          <p:nvPr/>
        </p:nvGraphicFramePr>
        <p:xfrm>
          <a:off x="458481" y="40089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12, 12B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(Will Have to ask N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ick what this shot would be as it is in a rotary style around the scrabble board.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Natural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The DI plays scrabble by himself making the word murder as one of the words he put on the bo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ard.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Ambient sounds of the location (Music is still being played)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</a:t>
                      </a: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8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125" y="882275"/>
            <a:ext cx="5670581" cy="29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264" y="882285"/>
            <a:ext cx="5670200" cy="297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5122339" y="1092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5" name="Google Shape;215;p25"/>
          <p:cNvGraphicFramePr/>
          <p:nvPr/>
        </p:nvGraphicFramePr>
        <p:xfrm>
          <a:off x="458481" y="452097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19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Chess Match Hall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19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13, 13B, 13C, 13D, 13 E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39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( Will Have to get Nicks Advice on what shots this would include but I will put it down as jump 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1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Harsh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59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Our Victim dies due to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unknown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circumstances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at this point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19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Ambient sounds of the location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307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10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88" y="447000"/>
            <a:ext cx="3948976" cy="19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1513" y="447000"/>
            <a:ext cx="3948976" cy="19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1838" y="447000"/>
            <a:ext cx="3948975" cy="198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9788" y="2517188"/>
            <a:ext cx="3948974" cy="19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4625" y="2517188"/>
            <a:ext cx="3948976" cy="191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9" name="Google Shape;229;p26"/>
          <p:cNvGraphicFramePr/>
          <p:nvPr/>
        </p:nvGraphicFramePr>
        <p:xfrm>
          <a:off x="458481" y="391537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14, 14B, 14C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wid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 shot to close up (no camera movement)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Natural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DI puts on his waistcoat and is about to head out the door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Ambient sounds of the location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The vio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lins come back as non Diegetic sound, linking the detective and the murder that just occured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7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Cut in and shot reverse shot after to shot 15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00" y="1818605"/>
            <a:ext cx="3440200" cy="179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397" y="1818603"/>
            <a:ext cx="3403121" cy="179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263" y="1818600"/>
            <a:ext cx="3430581" cy="179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7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1" name="Google Shape;241;p27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15, 15B, 15C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Dolly + Dutch Angle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Th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 DI looks at the phone as it rings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Phone ringing (gets really loud for viewer to create tension).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Violins get lou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der and suddenly cut off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6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Instant fade to black. (Cut to black)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242" name="Google Shape;2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00" y="1725400"/>
            <a:ext cx="3634676" cy="190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338" y="1723575"/>
            <a:ext cx="3634674" cy="190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0175" y="1725400"/>
            <a:ext cx="3634676" cy="190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0" name="Google Shape;100;p14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EXT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2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Still camera movement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Natural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389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 dialogue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Possible cars driving post the police station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Once the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previous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scene is done, music is cut off instantly.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 seconds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cut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01" name="Google Shape;10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949" y="776475"/>
            <a:ext cx="5948100" cy="30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0" name="Google Shape;110;p15"/>
          <p:cNvGraphicFramePr/>
          <p:nvPr/>
        </p:nvGraphicFramePr>
        <p:xfrm>
          <a:off x="458481" y="396732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Int - Mid day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 3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Dolly into shot 4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Natural lighting coming from window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dialogue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Ambient sounds of the location (maybe some music playing in background - could use songs that have famously been used in previous detective films to add references)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Not needed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5 seconds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cut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11" name="Google Shape;1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599" y="675601"/>
            <a:ext cx="5988652" cy="31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0" name="Google Shape;120;p16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INT - Mid day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4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Stationary.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Natural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DI is buttoning up his shirt in the mirror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Ambient sounds of the location (maybe some music playing in background) 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 sound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6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988" y="630785"/>
            <a:ext cx="6422054" cy="338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0" name="Google Shape;130;p17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Chess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Match Hall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5, 5B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Ped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Key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Our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competitors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sit down and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face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each other.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going away from long notes with violins we could have quiet sudden notes building tension.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4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31" name="Google Shape;1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88" y="1065003"/>
            <a:ext cx="4531650" cy="234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3263" y="1065000"/>
            <a:ext cx="4531649" cy="23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1" name="Google Shape;141;p18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Chess Match Hall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6</a:t>
                      </a: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	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Reverse angle (I think)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Our killer (Which we don’t know that at this point looks at the victim (which we also don’t know at this point).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Crowd whispering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Music cuts to silence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2</a:t>
                      </a: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sec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42" name="Google Shape;14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200" y="1065000"/>
            <a:ext cx="4531625" cy="234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1" name="Google Shape;151;p19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Chess Match Hall INT - Mid Day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7</a:t>
                      </a:r>
                      <a:endParaRPr/>
                    </a:p>
                  </a:txBody>
                  <a:tcPr marT="0" marB="0" marR="68575" marL="68575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Reverse angle (I think)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Our victim (Which we don’t know that at this point looks at the killer (which we also don’t know at this point).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Ambient sounds of the location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m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usic still silent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2</a:t>
                      </a: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sec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188" y="1065000"/>
            <a:ext cx="4531624" cy="23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1" name="Google Shape;161;p20"/>
          <p:cNvGraphicFramePr/>
          <p:nvPr/>
        </p:nvGraphicFramePr>
        <p:xfrm>
          <a:off x="458493" y="421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Police station INT - Mid Day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8, 8B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Stationary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Natural light coming from window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Charlie Hulme (The DI) is 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tying his tie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Ambient sounds of the area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Music still playing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5 seconds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dissolve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900" y="854050"/>
            <a:ext cx="5277024" cy="276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098" y="848510"/>
            <a:ext cx="5277028" cy="2775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/>
        </p:nvSpPr>
        <p:spPr>
          <a:xfrm>
            <a:off x="58826" y="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58826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No: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5122339" y="261610"/>
            <a:ext cx="2578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Title: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10936385" y="261610"/>
            <a:ext cx="959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 X of 10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2" name="Google Shape;172;p21"/>
          <p:cNvGraphicFramePr/>
          <p:nvPr/>
        </p:nvGraphicFramePr>
        <p:xfrm>
          <a:off x="458481" y="379707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{DDDE4691-BEAC-4D0E-A6E0-4D9B430AE5B2}</a:tableStyleId>
              </a:tblPr>
              <a:tblGrid>
                <a:gridCol w="2593125"/>
                <a:gridCol w="3618075"/>
                <a:gridCol w="1420475"/>
                <a:gridCol w="3643350"/>
              </a:tblGrid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Scene Heading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Chess match Hall INT - Mid Day.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No.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9, 9B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Shot Type</a:t>
                      </a: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/ camera movement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God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74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Lighting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Key Lighting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775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Action/scene description/ dialogue from the screenplay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Champion Chess Players move their first pieces</a:t>
                      </a:r>
                      <a:endParaRPr b="1" sz="12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(The Chess clicker?)and chess pieces moving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 Diegetic sound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non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 hMerge="1"/>
                <a:tc hMerge="1"/>
              </a:tr>
              <a:tr h="21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Duration of shot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5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Transition Type 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none" cap="none" strike="noStrike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 cut</a:t>
                      </a:r>
                      <a:endParaRPr b="1" sz="1200" u="none" cap="none" strike="noStrike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150" y="940625"/>
            <a:ext cx="4890174" cy="243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688" y="940635"/>
            <a:ext cx="4890188" cy="2439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